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ndy Casual" charset="1" panose="00000500000000000000"/>
      <p:regular r:id="rId10"/>
    </p:embeddedFont>
    <p:embeddedFont>
      <p:font typeface="Pompiere" charset="1" panose="02000000000000000000"/>
      <p:regular r:id="rId11"/>
    </p:embeddedFont>
    <p:embeddedFont>
      <p:font typeface="Krabuler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2532" y="2015849"/>
            <a:ext cx="7069036" cy="205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60"/>
              </a:lnSpc>
            </a:pPr>
            <a:r>
              <a:rPr lang="en-US" sz="15616" spc="343">
                <a:solidFill>
                  <a:srgbClr val="000000"/>
                </a:solidFill>
                <a:latin typeface="Pompiere"/>
              </a:rPr>
              <a:t>ONLINE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2532" y="4570915"/>
            <a:ext cx="11029225" cy="227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12"/>
              </a:lnSpc>
            </a:pPr>
            <a:r>
              <a:rPr lang="en-US" sz="17184" spc="189">
                <a:solidFill>
                  <a:srgbClr val="000000"/>
                </a:solidFill>
                <a:latin typeface="Pompiere"/>
              </a:rPr>
              <a:t>MARKETPLACE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645337" y="7466309"/>
            <a:ext cx="978154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73"/>
              </a:lnSpc>
              <a:spcBef>
                <a:spcPct val="0"/>
              </a:spcBef>
            </a:pPr>
            <a:r>
              <a:rPr lang="en-US" sz="5977">
                <a:solidFill>
                  <a:srgbClr val="000000"/>
                </a:solidFill>
                <a:latin typeface="Handy Casual"/>
              </a:rPr>
              <a:t>BY AKSHAT KUMAR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87545" y="8218232"/>
            <a:ext cx="922973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CSE</a:t>
            </a:r>
          </a:p>
          <a:p>
            <a:pPr algn="ctr">
              <a:lnSpc>
                <a:spcPts val="90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30464" y="9192678"/>
            <a:ext cx="183713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Handy Casual"/>
              </a:rPr>
              <a:t>21010113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1856" y="923925"/>
            <a:ext cx="6736144" cy="8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5082">
                <a:solidFill>
                  <a:srgbClr val="000000"/>
                </a:solidFill>
                <a:latin typeface="Krabuler"/>
              </a:rPr>
              <a:t>Dr.Rajkumari Bidyalakshmi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4153" y="4322"/>
            <a:ext cx="9508953" cy="8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63"/>
              </a:lnSpc>
            </a:pPr>
            <a:r>
              <a:rPr lang="en-US" sz="5045">
                <a:solidFill>
                  <a:srgbClr val="000000"/>
                </a:solidFill>
                <a:latin typeface="Krabuler"/>
              </a:rPr>
              <a:t>Under the supervision of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5592" y="1641049"/>
            <a:ext cx="13613785" cy="7254170"/>
          </a:xfrm>
          <a:custGeom>
            <a:avLst/>
            <a:gdLst/>
            <a:ahLst/>
            <a:cxnLst/>
            <a:rect r="r" b="b" t="t" l="l"/>
            <a:pathLst>
              <a:path h="7254170" w="13613785">
                <a:moveTo>
                  <a:pt x="0" y="0"/>
                </a:moveTo>
                <a:lnTo>
                  <a:pt x="13613785" y="0"/>
                </a:lnTo>
                <a:lnTo>
                  <a:pt x="13613785" y="7254170"/>
                </a:lnTo>
                <a:lnTo>
                  <a:pt x="0" y="725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67182" y="401637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4346" y="1934036"/>
            <a:ext cx="12181326" cy="7324264"/>
          </a:xfrm>
          <a:custGeom>
            <a:avLst/>
            <a:gdLst/>
            <a:ahLst/>
            <a:cxnLst/>
            <a:rect r="r" b="b" t="t" l="l"/>
            <a:pathLst>
              <a:path h="7324264" w="12181326">
                <a:moveTo>
                  <a:pt x="0" y="0"/>
                </a:moveTo>
                <a:lnTo>
                  <a:pt x="12181326" y="0"/>
                </a:lnTo>
                <a:lnTo>
                  <a:pt x="12181326" y="7324264"/>
                </a:lnTo>
                <a:lnTo>
                  <a:pt x="0" y="732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53727" y="242640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117" y="2653194"/>
            <a:ext cx="13708803" cy="6814430"/>
          </a:xfrm>
          <a:custGeom>
            <a:avLst/>
            <a:gdLst/>
            <a:ahLst/>
            <a:cxnLst/>
            <a:rect r="r" b="b" t="t" l="l"/>
            <a:pathLst>
              <a:path h="6814430" w="13708803">
                <a:moveTo>
                  <a:pt x="0" y="0"/>
                </a:moveTo>
                <a:lnTo>
                  <a:pt x="13708804" y="0"/>
                </a:lnTo>
                <a:lnTo>
                  <a:pt x="13708804" y="6814430"/>
                </a:lnTo>
                <a:lnTo>
                  <a:pt x="0" y="681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4" r="0" b="-12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10967" y="895350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092" y="2253581"/>
            <a:ext cx="13674863" cy="6641637"/>
          </a:xfrm>
          <a:custGeom>
            <a:avLst/>
            <a:gdLst/>
            <a:ahLst/>
            <a:cxnLst/>
            <a:rect r="r" b="b" t="t" l="l"/>
            <a:pathLst>
              <a:path h="6641637" w="13674863">
                <a:moveTo>
                  <a:pt x="0" y="0"/>
                </a:moveTo>
                <a:lnTo>
                  <a:pt x="13674863" y="0"/>
                </a:lnTo>
                <a:lnTo>
                  <a:pt x="13674863" y="6641638"/>
                </a:lnTo>
                <a:lnTo>
                  <a:pt x="0" y="664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36997" y="514863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646" y="1028700"/>
            <a:ext cx="5574711" cy="7384583"/>
          </a:xfrm>
          <a:custGeom>
            <a:avLst/>
            <a:gdLst/>
            <a:ahLst/>
            <a:cxnLst/>
            <a:rect r="r" b="b" t="t" l="l"/>
            <a:pathLst>
              <a:path h="7384583" w="5574711">
                <a:moveTo>
                  <a:pt x="0" y="0"/>
                </a:moveTo>
                <a:lnTo>
                  <a:pt x="5574711" y="0"/>
                </a:lnTo>
                <a:lnTo>
                  <a:pt x="5574711" y="7384583"/>
                </a:lnTo>
                <a:lnTo>
                  <a:pt x="0" y="738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73" t="-9301" r="0" b="-93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8253" y="951795"/>
            <a:ext cx="5502228" cy="7943424"/>
          </a:xfrm>
          <a:custGeom>
            <a:avLst/>
            <a:gdLst/>
            <a:ahLst/>
            <a:cxnLst/>
            <a:rect r="r" b="b" t="t" l="l"/>
            <a:pathLst>
              <a:path h="7943424" w="5502228">
                <a:moveTo>
                  <a:pt x="0" y="0"/>
                </a:moveTo>
                <a:lnTo>
                  <a:pt x="5502228" y="0"/>
                </a:lnTo>
                <a:lnTo>
                  <a:pt x="5502228" y="7943424"/>
                </a:lnTo>
                <a:lnTo>
                  <a:pt x="0" y="794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242640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341" y="2254703"/>
            <a:ext cx="13288682" cy="7003597"/>
          </a:xfrm>
          <a:custGeom>
            <a:avLst/>
            <a:gdLst/>
            <a:ahLst/>
            <a:cxnLst/>
            <a:rect r="r" b="b" t="t" l="l"/>
            <a:pathLst>
              <a:path h="7003597" w="13288682">
                <a:moveTo>
                  <a:pt x="0" y="0"/>
                </a:moveTo>
                <a:lnTo>
                  <a:pt x="13288682" y="0"/>
                </a:lnTo>
                <a:lnTo>
                  <a:pt x="13288682" y="7003597"/>
                </a:lnTo>
                <a:lnTo>
                  <a:pt x="0" y="700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53727" y="242640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36801"/>
            <a:ext cx="6725069" cy="6521499"/>
          </a:xfrm>
          <a:custGeom>
            <a:avLst/>
            <a:gdLst/>
            <a:ahLst/>
            <a:cxnLst/>
            <a:rect r="r" b="b" t="t" l="l"/>
            <a:pathLst>
              <a:path h="6521499" w="6725069">
                <a:moveTo>
                  <a:pt x="0" y="0"/>
                </a:moveTo>
                <a:lnTo>
                  <a:pt x="6725069" y="0"/>
                </a:lnTo>
                <a:lnTo>
                  <a:pt x="6725069" y="6521499"/>
                </a:lnTo>
                <a:lnTo>
                  <a:pt x="0" y="652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53727" y="242640"/>
            <a:ext cx="2069544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56278" y="1137883"/>
            <a:ext cx="2341721" cy="121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000000"/>
                </a:solidFill>
                <a:latin typeface="Handy Casual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4323" y="2252945"/>
            <a:ext cx="7404616" cy="459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ndy Casual"/>
              </a:rPr>
              <a:t>Unified E-commerce Platform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ndy Casual"/>
              </a:rPr>
              <a:t>Seller Dashboard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ndy Casual"/>
              </a:rPr>
              <a:t>User Management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ndy Casual"/>
              </a:rPr>
              <a:t>Quick </a:t>
            </a:r>
            <a:r>
              <a:rPr lang="en-US" sz="5199">
                <a:solidFill>
                  <a:srgbClr val="000000"/>
                </a:solidFill>
                <a:latin typeface="Handy Casual Semi-Bold"/>
              </a:rPr>
              <a:t>Payment Method</a:t>
            </a:r>
          </a:p>
          <a:p>
            <a:pPr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6653" y="1274516"/>
            <a:ext cx="39526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andy Casual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6626" y="3119249"/>
            <a:ext cx="15000202" cy="246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Handy Casual"/>
              </a:rPr>
              <a:t>it is  convenient they don't need separate accounts. 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Handy Casual"/>
              </a:rPr>
              <a:t>It makes the site easy to use, builds trust, and can attract more people. </a:t>
            </a:r>
          </a:p>
          <a:p>
            <a:pPr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Handy Casual"/>
              </a:rPr>
              <a:t>The setup also encourages users to stay longer and discover new things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7370" y="1787590"/>
            <a:ext cx="7135263" cy="57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Introduction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Objective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Existing Method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Use case Diagram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Activity Diagram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 Solution</a:t>
            </a:r>
          </a:p>
          <a:p>
            <a:pPr marL="1050501" indent="-525251" lvl="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Conclusion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3521" y="857250"/>
            <a:ext cx="4650343" cy="155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>
                <a:solidFill>
                  <a:srgbClr val="000000"/>
                </a:solidFill>
                <a:latin typeface="Handy Casual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7880" y="2878493"/>
            <a:ext cx="8466177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Handy Casual"/>
              </a:rPr>
              <a:t>what is e-commerce marketplace ?</a:t>
            </a:r>
          </a:p>
          <a:p>
            <a:pPr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Handy Casual"/>
              </a:rPr>
              <a:t>what actors are involved in it?</a:t>
            </a:r>
          </a:p>
          <a:p>
            <a:pPr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Handy Casual"/>
              </a:rPr>
              <a:t>brief on existing system?</a:t>
            </a:r>
          </a:p>
          <a:p>
            <a:pPr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Handy Casual"/>
              </a:rPr>
              <a:t>what technology have been used?</a:t>
            </a:r>
          </a:p>
          <a:p>
            <a:pPr>
              <a:lnSpc>
                <a:spcPts val="71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4316" y="1312616"/>
            <a:ext cx="3323034" cy="115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Krabuler"/>
              </a:rPr>
              <a:t>Objective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133" y="2853951"/>
            <a:ext cx="16230600" cy="398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andy Casual"/>
              </a:rPr>
              <a:t>Developing a multi-platform e-commerce website that seamlessly facilitates both buying and selling activities poses a complex challenge.</a:t>
            </a:r>
          </a:p>
          <a:p>
            <a:pPr algn="just"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andy Casual"/>
              </a:rPr>
              <a:t>The system must efficiently manage user interactions, secure financial transactions, and provide a user-friendly experience for individuals engaging in diverse roles as buyers and sellers. </a:t>
            </a:r>
          </a:p>
          <a:p>
            <a:pPr algn="just"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andy Casual"/>
              </a:rPr>
              <a:t>This demands the implementation of robust features for  product management, secure payment gateways, and a responsive interface to ensure a seamless and trustworthy online marketplace.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6585" y="895350"/>
            <a:ext cx="4180284" cy="11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Existing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077" y="3873287"/>
            <a:ext cx="18020923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andy Casual"/>
              </a:rPr>
              <a:t>Amazon is an online retail platform where users can buy a wide range of products, and third-party sellers can list and sell their items, facilitated by secure payment transactions and extensive logistics support.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andy Casual"/>
              </a:rPr>
              <a:t>OLX is a classifieds platform where users can buy and sell used goods locally, connecting buyers and sellers directly, often through a simple ad posting system without an intermediary payment process.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521" y="106582"/>
            <a:ext cx="10146384" cy="10073835"/>
          </a:xfrm>
          <a:custGeom>
            <a:avLst/>
            <a:gdLst/>
            <a:ahLst/>
            <a:cxnLst/>
            <a:rect r="r" b="b" t="t" l="l"/>
            <a:pathLst>
              <a:path h="10073835" w="10146384">
                <a:moveTo>
                  <a:pt x="0" y="0"/>
                </a:moveTo>
                <a:lnTo>
                  <a:pt x="10146384" y="0"/>
                </a:lnTo>
                <a:lnTo>
                  <a:pt x="10146384" y="10073836"/>
                </a:lnTo>
                <a:lnTo>
                  <a:pt x="0" y="1007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4103109" y="818903"/>
            <a:ext cx="3071694" cy="11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E R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007" y="16886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86154" y="401637"/>
            <a:ext cx="4603671" cy="11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1197" y="1809441"/>
            <a:ext cx="3685722" cy="7159317"/>
          </a:xfrm>
          <a:custGeom>
            <a:avLst/>
            <a:gdLst/>
            <a:ahLst/>
            <a:cxnLst/>
            <a:rect r="r" b="b" t="t" l="l"/>
            <a:pathLst>
              <a:path h="7159317" w="3685722">
                <a:moveTo>
                  <a:pt x="0" y="0"/>
                </a:moveTo>
                <a:lnTo>
                  <a:pt x="3685722" y="0"/>
                </a:lnTo>
                <a:lnTo>
                  <a:pt x="3685722" y="7159317"/>
                </a:lnTo>
                <a:lnTo>
                  <a:pt x="0" y="715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9817" y="1028700"/>
            <a:ext cx="4489597" cy="8720800"/>
          </a:xfrm>
          <a:custGeom>
            <a:avLst/>
            <a:gdLst/>
            <a:ahLst/>
            <a:cxnLst/>
            <a:rect r="r" b="b" t="t" l="l"/>
            <a:pathLst>
              <a:path h="8720800" w="4489597">
                <a:moveTo>
                  <a:pt x="0" y="0"/>
                </a:moveTo>
                <a:lnTo>
                  <a:pt x="4489597" y="0"/>
                </a:lnTo>
                <a:lnTo>
                  <a:pt x="4489597" y="8720800"/>
                </a:lnTo>
                <a:lnTo>
                  <a:pt x="0" y="8720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04953" y="401637"/>
            <a:ext cx="4394002" cy="11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Activity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398" y="1522413"/>
            <a:ext cx="14261969" cy="7411076"/>
          </a:xfrm>
          <a:custGeom>
            <a:avLst/>
            <a:gdLst/>
            <a:ahLst/>
            <a:cxnLst/>
            <a:rect r="r" b="b" t="t" l="l"/>
            <a:pathLst>
              <a:path h="7411076" w="14261969">
                <a:moveTo>
                  <a:pt x="0" y="0"/>
                </a:moveTo>
                <a:lnTo>
                  <a:pt x="14261969" y="0"/>
                </a:lnTo>
                <a:lnTo>
                  <a:pt x="14261969" y="7411076"/>
                </a:lnTo>
                <a:lnTo>
                  <a:pt x="0" y="741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67182" y="401637"/>
            <a:ext cx="2069544" cy="11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Handy Casual"/>
              </a:rPr>
              <a:t>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DAF0PahXiSI</dc:identifier>
  <dcterms:modified xsi:type="dcterms:W3CDTF">2011-08-01T06:04:30Z</dcterms:modified>
  <cp:revision>1</cp:revision>
  <dc:title>Blue and Yellow Playful Doodle Digital Brainstorm Presentation</dc:title>
</cp:coreProperties>
</file>